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8" r:id="rId2"/>
    <p:sldId id="274" r:id="rId3"/>
    <p:sldId id="256" r:id="rId4"/>
    <p:sldId id="257" r:id="rId5"/>
    <p:sldId id="275" r:id="rId6"/>
    <p:sldId id="272" r:id="rId7"/>
    <p:sldId id="258" r:id="rId8"/>
    <p:sldId id="259" r:id="rId9"/>
    <p:sldId id="269" r:id="rId10"/>
    <p:sldId id="270" r:id="rId11"/>
    <p:sldId id="271" r:id="rId12"/>
    <p:sldId id="278" r:id="rId13"/>
    <p:sldId id="277" r:id="rId14"/>
    <p:sldId id="273" r:id="rId15"/>
    <p:sldId id="27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667" autoAdjust="0"/>
  </p:normalViewPr>
  <p:slideViewPr>
    <p:cSldViewPr snapToGrid="0">
      <p:cViewPr varScale="1">
        <p:scale>
          <a:sx n="104" d="100"/>
          <a:sy n="104" d="100"/>
        </p:scale>
        <p:origin x="114" y="2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31D8C-EE64-44F0-B7CA-57849D7551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17317AB-B258-41B4-AE48-487D3E5EA32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BBE5E07-D51C-4679-AFBE-48BB6E98259D}"/>
              </a:ext>
            </a:extLst>
          </p:cNvPr>
          <p:cNvSpPr>
            <a:spLocks noGrp="1"/>
          </p:cNvSpPr>
          <p:nvPr>
            <p:ph type="dt" sz="half" idx="10"/>
          </p:nvPr>
        </p:nvSpPr>
        <p:spPr/>
        <p:txBody>
          <a:bodyPr/>
          <a:lstStyle/>
          <a:p>
            <a:fld id="{CE07BA09-73DB-447F-9F7A-83EDFAC76EB3}" type="datetimeFigureOut">
              <a:rPr lang="en-IN" smtClean="0"/>
              <a:t>11-01-2023</a:t>
            </a:fld>
            <a:endParaRPr lang="en-IN"/>
          </a:p>
        </p:txBody>
      </p:sp>
      <p:sp>
        <p:nvSpPr>
          <p:cNvPr id="5" name="Footer Placeholder 4">
            <a:extLst>
              <a:ext uri="{FF2B5EF4-FFF2-40B4-BE49-F238E27FC236}">
                <a16:creationId xmlns:a16="http://schemas.microsoft.com/office/drawing/2014/main" id="{8DD687B0-DEAD-45EB-ACB4-EBE2309B57D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63BD30E-3582-488B-9679-88181017C538}"/>
              </a:ext>
            </a:extLst>
          </p:cNvPr>
          <p:cNvSpPr>
            <a:spLocks noGrp="1"/>
          </p:cNvSpPr>
          <p:nvPr>
            <p:ph type="sldNum" sz="quarter" idx="12"/>
          </p:nvPr>
        </p:nvSpPr>
        <p:spPr/>
        <p:txBody>
          <a:bodyPr/>
          <a:lstStyle/>
          <a:p>
            <a:fld id="{D74817B9-AFBF-4761-9C49-80C1284CC4B5}" type="slidenum">
              <a:rPr lang="en-IN" smtClean="0"/>
              <a:t>‹#›</a:t>
            </a:fld>
            <a:endParaRPr lang="en-IN"/>
          </a:p>
        </p:txBody>
      </p:sp>
    </p:spTree>
    <p:extLst>
      <p:ext uri="{BB962C8B-B14F-4D97-AF65-F5344CB8AC3E}">
        <p14:creationId xmlns:p14="http://schemas.microsoft.com/office/powerpoint/2010/main" val="627909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F80BA-4D10-4FD0-B178-410C758E195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4D2B78F-D1AD-4CF6-94D2-05D507E12CF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14173D7-43B1-457A-8A43-BE69A539E40E}"/>
              </a:ext>
            </a:extLst>
          </p:cNvPr>
          <p:cNvSpPr>
            <a:spLocks noGrp="1"/>
          </p:cNvSpPr>
          <p:nvPr>
            <p:ph type="dt" sz="half" idx="10"/>
          </p:nvPr>
        </p:nvSpPr>
        <p:spPr/>
        <p:txBody>
          <a:bodyPr/>
          <a:lstStyle/>
          <a:p>
            <a:fld id="{CE07BA09-73DB-447F-9F7A-83EDFAC76EB3}" type="datetimeFigureOut">
              <a:rPr lang="en-IN" smtClean="0"/>
              <a:t>11-01-2023</a:t>
            </a:fld>
            <a:endParaRPr lang="en-IN"/>
          </a:p>
        </p:txBody>
      </p:sp>
      <p:sp>
        <p:nvSpPr>
          <p:cNvPr id="5" name="Footer Placeholder 4">
            <a:extLst>
              <a:ext uri="{FF2B5EF4-FFF2-40B4-BE49-F238E27FC236}">
                <a16:creationId xmlns:a16="http://schemas.microsoft.com/office/drawing/2014/main" id="{D67E2EC4-8F9C-4726-AEE6-034C48410A0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8753F86-9487-4536-A09E-F3FB7651C09F}"/>
              </a:ext>
            </a:extLst>
          </p:cNvPr>
          <p:cNvSpPr>
            <a:spLocks noGrp="1"/>
          </p:cNvSpPr>
          <p:nvPr>
            <p:ph type="sldNum" sz="quarter" idx="12"/>
          </p:nvPr>
        </p:nvSpPr>
        <p:spPr/>
        <p:txBody>
          <a:bodyPr/>
          <a:lstStyle/>
          <a:p>
            <a:fld id="{D74817B9-AFBF-4761-9C49-80C1284CC4B5}" type="slidenum">
              <a:rPr lang="en-IN" smtClean="0"/>
              <a:t>‹#›</a:t>
            </a:fld>
            <a:endParaRPr lang="en-IN"/>
          </a:p>
        </p:txBody>
      </p:sp>
    </p:spTree>
    <p:extLst>
      <p:ext uri="{BB962C8B-B14F-4D97-AF65-F5344CB8AC3E}">
        <p14:creationId xmlns:p14="http://schemas.microsoft.com/office/powerpoint/2010/main" val="39035909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2A002B4-2F0A-42B3-AA33-A43363FC2B0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F98CD30-647C-4A52-A56E-59C04C50DC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EF12F95-CD69-45B4-9C4B-53B61D79F8C2}"/>
              </a:ext>
            </a:extLst>
          </p:cNvPr>
          <p:cNvSpPr>
            <a:spLocks noGrp="1"/>
          </p:cNvSpPr>
          <p:nvPr>
            <p:ph type="dt" sz="half" idx="10"/>
          </p:nvPr>
        </p:nvSpPr>
        <p:spPr/>
        <p:txBody>
          <a:bodyPr/>
          <a:lstStyle/>
          <a:p>
            <a:fld id="{CE07BA09-73DB-447F-9F7A-83EDFAC76EB3}" type="datetimeFigureOut">
              <a:rPr lang="en-IN" smtClean="0"/>
              <a:t>11-01-2023</a:t>
            </a:fld>
            <a:endParaRPr lang="en-IN"/>
          </a:p>
        </p:txBody>
      </p:sp>
      <p:sp>
        <p:nvSpPr>
          <p:cNvPr id="5" name="Footer Placeholder 4">
            <a:extLst>
              <a:ext uri="{FF2B5EF4-FFF2-40B4-BE49-F238E27FC236}">
                <a16:creationId xmlns:a16="http://schemas.microsoft.com/office/drawing/2014/main" id="{227F4A2C-6E9E-4A32-8357-CD48FF15B58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EC391B3-D99A-48E0-A636-9013A9652656}"/>
              </a:ext>
            </a:extLst>
          </p:cNvPr>
          <p:cNvSpPr>
            <a:spLocks noGrp="1"/>
          </p:cNvSpPr>
          <p:nvPr>
            <p:ph type="sldNum" sz="quarter" idx="12"/>
          </p:nvPr>
        </p:nvSpPr>
        <p:spPr/>
        <p:txBody>
          <a:bodyPr/>
          <a:lstStyle/>
          <a:p>
            <a:fld id="{D74817B9-AFBF-4761-9C49-80C1284CC4B5}" type="slidenum">
              <a:rPr lang="en-IN" smtClean="0"/>
              <a:t>‹#›</a:t>
            </a:fld>
            <a:endParaRPr lang="en-IN"/>
          </a:p>
        </p:txBody>
      </p:sp>
    </p:spTree>
    <p:extLst>
      <p:ext uri="{BB962C8B-B14F-4D97-AF65-F5344CB8AC3E}">
        <p14:creationId xmlns:p14="http://schemas.microsoft.com/office/powerpoint/2010/main" val="15477059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DE810-8E3D-4962-96E9-C0C378EF9E4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4C89D8A-076D-4333-9EDE-CC23A14DC13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A7F3112-3800-4B73-A781-D44761E1F187}"/>
              </a:ext>
            </a:extLst>
          </p:cNvPr>
          <p:cNvSpPr>
            <a:spLocks noGrp="1"/>
          </p:cNvSpPr>
          <p:nvPr>
            <p:ph type="dt" sz="half" idx="10"/>
          </p:nvPr>
        </p:nvSpPr>
        <p:spPr/>
        <p:txBody>
          <a:bodyPr/>
          <a:lstStyle/>
          <a:p>
            <a:fld id="{CE07BA09-73DB-447F-9F7A-83EDFAC76EB3}" type="datetimeFigureOut">
              <a:rPr lang="en-IN" smtClean="0"/>
              <a:t>11-01-2023</a:t>
            </a:fld>
            <a:endParaRPr lang="en-IN"/>
          </a:p>
        </p:txBody>
      </p:sp>
      <p:sp>
        <p:nvSpPr>
          <p:cNvPr id="5" name="Footer Placeholder 4">
            <a:extLst>
              <a:ext uri="{FF2B5EF4-FFF2-40B4-BE49-F238E27FC236}">
                <a16:creationId xmlns:a16="http://schemas.microsoft.com/office/drawing/2014/main" id="{72599AB4-9BCA-434A-A363-8E8DAA29482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5427813-C8D2-4364-BD78-E326D7D5CE25}"/>
              </a:ext>
            </a:extLst>
          </p:cNvPr>
          <p:cNvSpPr>
            <a:spLocks noGrp="1"/>
          </p:cNvSpPr>
          <p:nvPr>
            <p:ph type="sldNum" sz="quarter" idx="12"/>
          </p:nvPr>
        </p:nvSpPr>
        <p:spPr/>
        <p:txBody>
          <a:bodyPr/>
          <a:lstStyle/>
          <a:p>
            <a:fld id="{D74817B9-AFBF-4761-9C49-80C1284CC4B5}" type="slidenum">
              <a:rPr lang="en-IN" smtClean="0"/>
              <a:t>‹#›</a:t>
            </a:fld>
            <a:endParaRPr lang="en-IN"/>
          </a:p>
        </p:txBody>
      </p:sp>
    </p:spTree>
    <p:extLst>
      <p:ext uri="{BB962C8B-B14F-4D97-AF65-F5344CB8AC3E}">
        <p14:creationId xmlns:p14="http://schemas.microsoft.com/office/powerpoint/2010/main" val="25955210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C0CCD-4766-43DF-960B-382E809A66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40392AB-5142-4334-8E04-15B91B7695F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E91E16C-80B4-4430-A465-AFD60B6D46F5}"/>
              </a:ext>
            </a:extLst>
          </p:cNvPr>
          <p:cNvSpPr>
            <a:spLocks noGrp="1"/>
          </p:cNvSpPr>
          <p:nvPr>
            <p:ph type="dt" sz="half" idx="10"/>
          </p:nvPr>
        </p:nvSpPr>
        <p:spPr/>
        <p:txBody>
          <a:bodyPr/>
          <a:lstStyle/>
          <a:p>
            <a:fld id="{CE07BA09-73DB-447F-9F7A-83EDFAC76EB3}" type="datetimeFigureOut">
              <a:rPr lang="en-IN" smtClean="0"/>
              <a:t>11-01-2023</a:t>
            </a:fld>
            <a:endParaRPr lang="en-IN"/>
          </a:p>
        </p:txBody>
      </p:sp>
      <p:sp>
        <p:nvSpPr>
          <p:cNvPr id="5" name="Footer Placeholder 4">
            <a:extLst>
              <a:ext uri="{FF2B5EF4-FFF2-40B4-BE49-F238E27FC236}">
                <a16:creationId xmlns:a16="http://schemas.microsoft.com/office/drawing/2014/main" id="{9C2CD32B-74FE-4BD9-9F3D-12095D6DCC0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85E06C8-4F0D-4EE2-ABA8-0F2B869B28FF}"/>
              </a:ext>
            </a:extLst>
          </p:cNvPr>
          <p:cNvSpPr>
            <a:spLocks noGrp="1"/>
          </p:cNvSpPr>
          <p:nvPr>
            <p:ph type="sldNum" sz="quarter" idx="12"/>
          </p:nvPr>
        </p:nvSpPr>
        <p:spPr/>
        <p:txBody>
          <a:bodyPr/>
          <a:lstStyle/>
          <a:p>
            <a:fld id="{D74817B9-AFBF-4761-9C49-80C1284CC4B5}" type="slidenum">
              <a:rPr lang="en-IN" smtClean="0"/>
              <a:t>‹#›</a:t>
            </a:fld>
            <a:endParaRPr lang="en-IN"/>
          </a:p>
        </p:txBody>
      </p:sp>
    </p:spTree>
    <p:extLst>
      <p:ext uri="{BB962C8B-B14F-4D97-AF65-F5344CB8AC3E}">
        <p14:creationId xmlns:p14="http://schemas.microsoft.com/office/powerpoint/2010/main" val="9181867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D221-1C22-4388-8590-40CB9FEE9E2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946C6A7-A03D-479B-B1D8-FC3DB245913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7375C5A-33C5-4D5F-BFC5-1A62C2F0352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7389EED-D2D9-4424-A02C-6B6DF12DF4B1}"/>
              </a:ext>
            </a:extLst>
          </p:cNvPr>
          <p:cNvSpPr>
            <a:spLocks noGrp="1"/>
          </p:cNvSpPr>
          <p:nvPr>
            <p:ph type="dt" sz="half" idx="10"/>
          </p:nvPr>
        </p:nvSpPr>
        <p:spPr/>
        <p:txBody>
          <a:bodyPr/>
          <a:lstStyle/>
          <a:p>
            <a:fld id="{CE07BA09-73DB-447F-9F7A-83EDFAC76EB3}" type="datetimeFigureOut">
              <a:rPr lang="en-IN" smtClean="0"/>
              <a:t>11-01-2023</a:t>
            </a:fld>
            <a:endParaRPr lang="en-IN"/>
          </a:p>
        </p:txBody>
      </p:sp>
      <p:sp>
        <p:nvSpPr>
          <p:cNvPr id="6" name="Footer Placeholder 5">
            <a:extLst>
              <a:ext uri="{FF2B5EF4-FFF2-40B4-BE49-F238E27FC236}">
                <a16:creationId xmlns:a16="http://schemas.microsoft.com/office/drawing/2014/main" id="{E9F1B55A-7B7B-4B07-85B6-5B3F8DE2A27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F0D7A04-2230-4848-849E-CA050FD9F9D4}"/>
              </a:ext>
            </a:extLst>
          </p:cNvPr>
          <p:cNvSpPr>
            <a:spLocks noGrp="1"/>
          </p:cNvSpPr>
          <p:nvPr>
            <p:ph type="sldNum" sz="quarter" idx="12"/>
          </p:nvPr>
        </p:nvSpPr>
        <p:spPr/>
        <p:txBody>
          <a:bodyPr/>
          <a:lstStyle/>
          <a:p>
            <a:fld id="{D74817B9-AFBF-4761-9C49-80C1284CC4B5}" type="slidenum">
              <a:rPr lang="en-IN" smtClean="0"/>
              <a:t>‹#›</a:t>
            </a:fld>
            <a:endParaRPr lang="en-IN"/>
          </a:p>
        </p:txBody>
      </p:sp>
    </p:spTree>
    <p:extLst>
      <p:ext uri="{BB962C8B-B14F-4D97-AF65-F5344CB8AC3E}">
        <p14:creationId xmlns:p14="http://schemas.microsoft.com/office/powerpoint/2010/main" val="22893205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E1B57-E5D0-4C02-B863-F07CDF6FE01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D95BA9B-6554-49DF-8C97-2EDD7FEDE9F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758A90B-FC83-43C1-A7DA-C973306BDD8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BF50D0E-F149-42E5-B6E1-61566F522A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E1BE97B-7552-476D-BB81-4186D2B9978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EDA9EFC-B4B4-4398-8405-8F4C6DD28B48}"/>
              </a:ext>
            </a:extLst>
          </p:cNvPr>
          <p:cNvSpPr>
            <a:spLocks noGrp="1"/>
          </p:cNvSpPr>
          <p:nvPr>
            <p:ph type="dt" sz="half" idx="10"/>
          </p:nvPr>
        </p:nvSpPr>
        <p:spPr/>
        <p:txBody>
          <a:bodyPr/>
          <a:lstStyle/>
          <a:p>
            <a:fld id="{CE07BA09-73DB-447F-9F7A-83EDFAC76EB3}" type="datetimeFigureOut">
              <a:rPr lang="en-IN" smtClean="0"/>
              <a:t>11-01-2023</a:t>
            </a:fld>
            <a:endParaRPr lang="en-IN"/>
          </a:p>
        </p:txBody>
      </p:sp>
      <p:sp>
        <p:nvSpPr>
          <p:cNvPr id="8" name="Footer Placeholder 7">
            <a:extLst>
              <a:ext uri="{FF2B5EF4-FFF2-40B4-BE49-F238E27FC236}">
                <a16:creationId xmlns:a16="http://schemas.microsoft.com/office/drawing/2014/main" id="{D82DBB93-3543-4073-958E-6190739968D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E891533-80B1-4CD4-BDFC-237BD9E90883}"/>
              </a:ext>
            </a:extLst>
          </p:cNvPr>
          <p:cNvSpPr>
            <a:spLocks noGrp="1"/>
          </p:cNvSpPr>
          <p:nvPr>
            <p:ph type="sldNum" sz="quarter" idx="12"/>
          </p:nvPr>
        </p:nvSpPr>
        <p:spPr/>
        <p:txBody>
          <a:bodyPr/>
          <a:lstStyle/>
          <a:p>
            <a:fld id="{D74817B9-AFBF-4761-9C49-80C1284CC4B5}" type="slidenum">
              <a:rPr lang="en-IN" smtClean="0"/>
              <a:t>‹#›</a:t>
            </a:fld>
            <a:endParaRPr lang="en-IN"/>
          </a:p>
        </p:txBody>
      </p:sp>
    </p:spTree>
    <p:extLst>
      <p:ext uri="{BB962C8B-B14F-4D97-AF65-F5344CB8AC3E}">
        <p14:creationId xmlns:p14="http://schemas.microsoft.com/office/powerpoint/2010/main" val="12974312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75699-3FB1-4FD8-98A3-EBFB9C651E4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B53CD1D-A228-4D73-88E7-F1BC860CA614}"/>
              </a:ext>
            </a:extLst>
          </p:cNvPr>
          <p:cNvSpPr>
            <a:spLocks noGrp="1"/>
          </p:cNvSpPr>
          <p:nvPr>
            <p:ph type="dt" sz="half" idx="10"/>
          </p:nvPr>
        </p:nvSpPr>
        <p:spPr/>
        <p:txBody>
          <a:bodyPr/>
          <a:lstStyle/>
          <a:p>
            <a:fld id="{CE07BA09-73DB-447F-9F7A-83EDFAC76EB3}" type="datetimeFigureOut">
              <a:rPr lang="en-IN" smtClean="0"/>
              <a:t>11-01-2023</a:t>
            </a:fld>
            <a:endParaRPr lang="en-IN"/>
          </a:p>
        </p:txBody>
      </p:sp>
      <p:sp>
        <p:nvSpPr>
          <p:cNvPr id="4" name="Footer Placeholder 3">
            <a:extLst>
              <a:ext uri="{FF2B5EF4-FFF2-40B4-BE49-F238E27FC236}">
                <a16:creationId xmlns:a16="http://schemas.microsoft.com/office/drawing/2014/main" id="{7A4019F3-5A84-47B9-B0C5-82D931AEB91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DE195D4-D86E-493F-8AA2-73B8257F9177}"/>
              </a:ext>
            </a:extLst>
          </p:cNvPr>
          <p:cNvSpPr>
            <a:spLocks noGrp="1"/>
          </p:cNvSpPr>
          <p:nvPr>
            <p:ph type="sldNum" sz="quarter" idx="12"/>
          </p:nvPr>
        </p:nvSpPr>
        <p:spPr/>
        <p:txBody>
          <a:bodyPr/>
          <a:lstStyle/>
          <a:p>
            <a:fld id="{D74817B9-AFBF-4761-9C49-80C1284CC4B5}" type="slidenum">
              <a:rPr lang="en-IN" smtClean="0"/>
              <a:t>‹#›</a:t>
            </a:fld>
            <a:endParaRPr lang="en-IN"/>
          </a:p>
        </p:txBody>
      </p:sp>
    </p:spTree>
    <p:extLst>
      <p:ext uri="{BB962C8B-B14F-4D97-AF65-F5344CB8AC3E}">
        <p14:creationId xmlns:p14="http://schemas.microsoft.com/office/powerpoint/2010/main" val="1079722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E7B9E9-25E0-45BA-9335-B74FD94A8689}"/>
              </a:ext>
            </a:extLst>
          </p:cNvPr>
          <p:cNvSpPr>
            <a:spLocks noGrp="1"/>
          </p:cNvSpPr>
          <p:nvPr>
            <p:ph type="dt" sz="half" idx="10"/>
          </p:nvPr>
        </p:nvSpPr>
        <p:spPr/>
        <p:txBody>
          <a:bodyPr/>
          <a:lstStyle/>
          <a:p>
            <a:fld id="{CE07BA09-73DB-447F-9F7A-83EDFAC76EB3}" type="datetimeFigureOut">
              <a:rPr lang="en-IN" smtClean="0"/>
              <a:t>11-01-2023</a:t>
            </a:fld>
            <a:endParaRPr lang="en-IN"/>
          </a:p>
        </p:txBody>
      </p:sp>
      <p:sp>
        <p:nvSpPr>
          <p:cNvPr id="3" name="Footer Placeholder 2">
            <a:extLst>
              <a:ext uri="{FF2B5EF4-FFF2-40B4-BE49-F238E27FC236}">
                <a16:creationId xmlns:a16="http://schemas.microsoft.com/office/drawing/2014/main" id="{9B09FA8D-35A2-4E76-B3C1-377134D6368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BAE9917-488D-4786-81FA-9CAACC3F508B}"/>
              </a:ext>
            </a:extLst>
          </p:cNvPr>
          <p:cNvSpPr>
            <a:spLocks noGrp="1"/>
          </p:cNvSpPr>
          <p:nvPr>
            <p:ph type="sldNum" sz="quarter" idx="12"/>
          </p:nvPr>
        </p:nvSpPr>
        <p:spPr/>
        <p:txBody>
          <a:bodyPr/>
          <a:lstStyle/>
          <a:p>
            <a:fld id="{D74817B9-AFBF-4761-9C49-80C1284CC4B5}" type="slidenum">
              <a:rPr lang="en-IN" smtClean="0"/>
              <a:t>‹#›</a:t>
            </a:fld>
            <a:endParaRPr lang="en-IN"/>
          </a:p>
        </p:txBody>
      </p:sp>
    </p:spTree>
    <p:extLst>
      <p:ext uri="{BB962C8B-B14F-4D97-AF65-F5344CB8AC3E}">
        <p14:creationId xmlns:p14="http://schemas.microsoft.com/office/powerpoint/2010/main" val="7161473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E376D-D99C-4A12-9564-059F9CBEF94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5CFD40C-0F6F-4B14-BC41-2F1B37221BF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4B0B60E-1945-46E7-81BE-647FA9D09B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06C1A5-28D4-49AF-B830-9937260DF920}"/>
              </a:ext>
            </a:extLst>
          </p:cNvPr>
          <p:cNvSpPr>
            <a:spLocks noGrp="1"/>
          </p:cNvSpPr>
          <p:nvPr>
            <p:ph type="dt" sz="half" idx="10"/>
          </p:nvPr>
        </p:nvSpPr>
        <p:spPr/>
        <p:txBody>
          <a:bodyPr/>
          <a:lstStyle/>
          <a:p>
            <a:fld id="{CE07BA09-73DB-447F-9F7A-83EDFAC76EB3}" type="datetimeFigureOut">
              <a:rPr lang="en-IN" smtClean="0"/>
              <a:t>11-01-2023</a:t>
            </a:fld>
            <a:endParaRPr lang="en-IN"/>
          </a:p>
        </p:txBody>
      </p:sp>
      <p:sp>
        <p:nvSpPr>
          <p:cNvPr id="6" name="Footer Placeholder 5">
            <a:extLst>
              <a:ext uri="{FF2B5EF4-FFF2-40B4-BE49-F238E27FC236}">
                <a16:creationId xmlns:a16="http://schemas.microsoft.com/office/drawing/2014/main" id="{25A3E647-1C0A-459E-AC07-9E875E87E53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374EFAD-8D53-4279-8DBA-7F6F98CAE973}"/>
              </a:ext>
            </a:extLst>
          </p:cNvPr>
          <p:cNvSpPr>
            <a:spLocks noGrp="1"/>
          </p:cNvSpPr>
          <p:nvPr>
            <p:ph type="sldNum" sz="quarter" idx="12"/>
          </p:nvPr>
        </p:nvSpPr>
        <p:spPr/>
        <p:txBody>
          <a:bodyPr/>
          <a:lstStyle/>
          <a:p>
            <a:fld id="{D74817B9-AFBF-4761-9C49-80C1284CC4B5}" type="slidenum">
              <a:rPr lang="en-IN" smtClean="0"/>
              <a:t>‹#›</a:t>
            </a:fld>
            <a:endParaRPr lang="en-IN"/>
          </a:p>
        </p:txBody>
      </p:sp>
    </p:spTree>
    <p:extLst>
      <p:ext uri="{BB962C8B-B14F-4D97-AF65-F5344CB8AC3E}">
        <p14:creationId xmlns:p14="http://schemas.microsoft.com/office/powerpoint/2010/main" val="9566900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C8139-391F-45A8-820C-3399566BDE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3735057-B062-46DB-9C7C-E3D1FDF60E2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3763BD7-D6EC-4BDA-9AAD-CB4A022D08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F09890-C172-49FF-9D90-F67AAE0A0D66}"/>
              </a:ext>
            </a:extLst>
          </p:cNvPr>
          <p:cNvSpPr>
            <a:spLocks noGrp="1"/>
          </p:cNvSpPr>
          <p:nvPr>
            <p:ph type="dt" sz="half" idx="10"/>
          </p:nvPr>
        </p:nvSpPr>
        <p:spPr/>
        <p:txBody>
          <a:bodyPr/>
          <a:lstStyle/>
          <a:p>
            <a:fld id="{CE07BA09-73DB-447F-9F7A-83EDFAC76EB3}" type="datetimeFigureOut">
              <a:rPr lang="en-IN" smtClean="0"/>
              <a:t>11-01-2023</a:t>
            </a:fld>
            <a:endParaRPr lang="en-IN"/>
          </a:p>
        </p:txBody>
      </p:sp>
      <p:sp>
        <p:nvSpPr>
          <p:cNvPr id="6" name="Footer Placeholder 5">
            <a:extLst>
              <a:ext uri="{FF2B5EF4-FFF2-40B4-BE49-F238E27FC236}">
                <a16:creationId xmlns:a16="http://schemas.microsoft.com/office/drawing/2014/main" id="{49A4B963-6362-4424-A2D5-D4249B36F37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F1ADAC7-1E60-441E-AA19-5C1A8D607454}"/>
              </a:ext>
            </a:extLst>
          </p:cNvPr>
          <p:cNvSpPr>
            <a:spLocks noGrp="1"/>
          </p:cNvSpPr>
          <p:nvPr>
            <p:ph type="sldNum" sz="quarter" idx="12"/>
          </p:nvPr>
        </p:nvSpPr>
        <p:spPr/>
        <p:txBody>
          <a:bodyPr/>
          <a:lstStyle/>
          <a:p>
            <a:fld id="{D74817B9-AFBF-4761-9C49-80C1284CC4B5}" type="slidenum">
              <a:rPr lang="en-IN" smtClean="0"/>
              <a:t>‹#›</a:t>
            </a:fld>
            <a:endParaRPr lang="en-IN"/>
          </a:p>
        </p:txBody>
      </p:sp>
    </p:spTree>
    <p:extLst>
      <p:ext uri="{BB962C8B-B14F-4D97-AF65-F5344CB8AC3E}">
        <p14:creationId xmlns:p14="http://schemas.microsoft.com/office/powerpoint/2010/main" val="20420807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518F57F-AE8F-42BD-90C5-9FE0A4E403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AB96C1B-769A-42F7-B4C7-28DE4A5EB9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1E982CC-7CF4-487D-93D0-7327CE8D129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07BA09-73DB-447F-9F7A-83EDFAC76EB3}" type="datetimeFigureOut">
              <a:rPr lang="en-IN" smtClean="0"/>
              <a:t>11-01-2023</a:t>
            </a:fld>
            <a:endParaRPr lang="en-IN"/>
          </a:p>
        </p:txBody>
      </p:sp>
      <p:sp>
        <p:nvSpPr>
          <p:cNvPr id="5" name="Footer Placeholder 4">
            <a:extLst>
              <a:ext uri="{FF2B5EF4-FFF2-40B4-BE49-F238E27FC236}">
                <a16:creationId xmlns:a16="http://schemas.microsoft.com/office/drawing/2014/main" id="{6F997CC7-76DC-4832-AA92-D2BF9F78F77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A5C2959-6A50-481C-A6BD-C2037DB0D0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4817B9-AFBF-4761-9C49-80C1284CC4B5}" type="slidenum">
              <a:rPr lang="en-IN" smtClean="0"/>
              <a:t>‹#›</a:t>
            </a:fld>
            <a:endParaRPr lang="en-IN"/>
          </a:p>
        </p:txBody>
      </p:sp>
    </p:spTree>
    <p:extLst>
      <p:ext uri="{BB962C8B-B14F-4D97-AF65-F5344CB8AC3E}">
        <p14:creationId xmlns:p14="http://schemas.microsoft.com/office/powerpoint/2010/main" val="10031138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F668006-887E-4FD2-B384-F35B42A50560}"/>
              </a:ext>
            </a:extLst>
          </p:cNvPr>
          <p:cNvPicPr>
            <a:picLocks noChangeAspect="1"/>
          </p:cNvPicPr>
          <p:nvPr/>
        </p:nvPicPr>
        <p:blipFill rotWithShape="1">
          <a:blip r:embed="rId2"/>
          <a:srcRect l="9781" t="29811" r="38091" b="41277"/>
          <a:stretch/>
        </p:blipFill>
        <p:spPr>
          <a:xfrm>
            <a:off x="217707" y="2807009"/>
            <a:ext cx="5719864" cy="1982791"/>
          </a:xfrm>
          <a:prstGeom prst="rect">
            <a:avLst/>
          </a:prstGeom>
          <a:ln w="19050">
            <a:solidFill>
              <a:schemeClr val="tx1"/>
            </a:solidFill>
          </a:ln>
        </p:spPr>
      </p:pic>
      <p:pic>
        <p:nvPicPr>
          <p:cNvPr id="4" name="Picture 3">
            <a:extLst>
              <a:ext uri="{FF2B5EF4-FFF2-40B4-BE49-F238E27FC236}">
                <a16:creationId xmlns:a16="http://schemas.microsoft.com/office/drawing/2014/main" id="{C8195FA1-F932-4596-A794-26138DCB4455}"/>
              </a:ext>
            </a:extLst>
          </p:cNvPr>
          <p:cNvPicPr>
            <a:picLocks noChangeAspect="1"/>
          </p:cNvPicPr>
          <p:nvPr/>
        </p:nvPicPr>
        <p:blipFill rotWithShape="1">
          <a:blip r:embed="rId3"/>
          <a:srcRect l="7850" t="31883" r="47041" b="31305"/>
          <a:stretch/>
        </p:blipFill>
        <p:spPr>
          <a:xfrm>
            <a:off x="217707" y="119269"/>
            <a:ext cx="4949687" cy="2524539"/>
          </a:xfrm>
          <a:prstGeom prst="rect">
            <a:avLst/>
          </a:prstGeom>
          <a:ln w="15875">
            <a:solidFill>
              <a:schemeClr val="tx1"/>
            </a:solidFill>
          </a:ln>
        </p:spPr>
      </p:pic>
    </p:spTree>
    <p:extLst>
      <p:ext uri="{BB962C8B-B14F-4D97-AF65-F5344CB8AC3E}">
        <p14:creationId xmlns:p14="http://schemas.microsoft.com/office/powerpoint/2010/main" val="24277654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39327DE-D580-4716-A5F6-397A857C7DDB}"/>
              </a:ext>
            </a:extLst>
          </p:cNvPr>
          <p:cNvPicPr>
            <a:picLocks noChangeAspect="1"/>
          </p:cNvPicPr>
          <p:nvPr/>
        </p:nvPicPr>
        <p:blipFill rotWithShape="1">
          <a:blip r:embed="rId2"/>
          <a:srcRect l="8895" t="32482" r="39953" b="21418"/>
          <a:stretch/>
        </p:blipFill>
        <p:spPr>
          <a:xfrm>
            <a:off x="262646" y="267511"/>
            <a:ext cx="8394971" cy="4728536"/>
          </a:xfrm>
          <a:prstGeom prst="rect">
            <a:avLst/>
          </a:prstGeom>
          <a:ln w="15875">
            <a:solidFill>
              <a:schemeClr val="tx1"/>
            </a:solidFill>
          </a:ln>
        </p:spPr>
      </p:pic>
      <p:sp>
        <p:nvSpPr>
          <p:cNvPr id="4" name="Rectangle 3">
            <a:extLst>
              <a:ext uri="{FF2B5EF4-FFF2-40B4-BE49-F238E27FC236}">
                <a16:creationId xmlns:a16="http://schemas.microsoft.com/office/drawing/2014/main" id="{65FE8073-1157-4AAA-8B03-89741B4BC95E}"/>
              </a:ext>
            </a:extLst>
          </p:cNvPr>
          <p:cNvSpPr/>
          <p:nvPr/>
        </p:nvSpPr>
        <p:spPr>
          <a:xfrm>
            <a:off x="262646" y="3028302"/>
            <a:ext cx="8394971" cy="473655"/>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5EDEF3D6-5CF8-4425-85CE-FF0981A8F3B5}"/>
              </a:ext>
            </a:extLst>
          </p:cNvPr>
          <p:cNvSpPr/>
          <p:nvPr/>
        </p:nvSpPr>
        <p:spPr>
          <a:xfrm>
            <a:off x="344481" y="4176164"/>
            <a:ext cx="3118566" cy="201283"/>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1590547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9CA08E6-BA41-40A5-911E-12FBF3BC2F3A}"/>
              </a:ext>
            </a:extLst>
          </p:cNvPr>
          <p:cNvPicPr>
            <a:picLocks noChangeAspect="1"/>
          </p:cNvPicPr>
          <p:nvPr/>
        </p:nvPicPr>
        <p:blipFill rotWithShape="1">
          <a:blip r:embed="rId2"/>
          <a:srcRect l="8807" t="28794" r="25148" b="23263"/>
          <a:stretch/>
        </p:blipFill>
        <p:spPr>
          <a:xfrm>
            <a:off x="233463" y="238326"/>
            <a:ext cx="10795615" cy="4897877"/>
          </a:xfrm>
          <a:prstGeom prst="rect">
            <a:avLst/>
          </a:prstGeom>
          <a:ln w="15875">
            <a:solidFill>
              <a:schemeClr val="tx1"/>
            </a:solidFill>
          </a:ln>
        </p:spPr>
      </p:pic>
      <p:sp>
        <p:nvSpPr>
          <p:cNvPr id="4" name="Rectangle 3">
            <a:extLst>
              <a:ext uri="{FF2B5EF4-FFF2-40B4-BE49-F238E27FC236}">
                <a16:creationId xmlns:a16="http://schemas.microsoft.com/office/drawing/2014/main" id="{2E2B2D8F-2721-41A9-910A-0AB605D111E4}"/>
              </a:ext>
            </a:extLst>
          </p:cNvPr>
          <p:cNvSpPr/>
          <p:nvPr/>
        </p:nvSpPr>
        <p:spPr>
          <a:xfrm>
            <a:off x="325025" y="2950479"/>
            <a:ext cx="2388992" cy="230466"/>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EC1A7860-6EC1-4F2F-8019-21B398CE62E2}"/>
              </a:ext>
            </a:extLst>
          </p:cNvPr>
          <p:cNvSpPr/>
          <p:nvPr/>
        </p:nvSpPr>
        <p:spPr>
          <a:xfrm>
            <a:off x="325024" y="4137252"/>
            <a:ext cx="9908474" cy="230466"/>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7904372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673A368-2AAF-417D-8E50-CE3A4A69DAC0}"/>
              </a:ext>
            </a:extLst>
          </p:cNvPr>
          <p:cNvPicPr>
            <a:picLocks noChangeAspect="1"/>
          </p:cNvPicPr>
          <p:nvPr/>
        </p:nvPicPr>
        <p:blipFill rotWithShape="1">
          <a:blip r:embed="rId2"/>
          <a:srcRect l="2272" t="20068" r="38032" b="19192"/>
          <a:stretch/>
        </p:blipFill>
        <p:spPr>
          <a:xfrm>
            <a:off x="166254" y="175490"/>
            <a:ext cx="8472469" cy="4849091"/>
          </a:xfrm>
          <a:prstGeom prst="rect">
            <a:avLst/>
          </a:prstGeom>
          <a:ln w="12700">
            <a:solidFill>
              <a:schemeClr val="tx1"/>
            </a:solidFill>
          </a:ln>
        </p:spPr>
      </p:pic>
      <p:sp>
        <p:nvSpPr>
          <p:cNvPr id="6" name="Rectangle 5">
            <a:extLst>
              <a:ext uri="{FF2B5EF4-FFF2-40B4-BE49-F238E27FC236}">
                <a16:creationId xmlns:a16="http://schemas.microsoft.com/office/drawing/2014/main" id="{A552D9F1-897E-4070-9266-A6A16B8A819C}"/>
              </a:ext>
            </a:extLst>
          </p:cNvPr>
          <p:cNvSpPr/>
          <p:nvPr/>
        </p:nvSpPr>
        <p:spPr>
          <a:xfrm>
            <a:off x="2040727" y="4243227"/>
            <a:ext cx="859491" cy="41190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4254999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70F177-09B0-4C56-A517-367375AE2246}"/>
              </a:ext>
            </a:extLst>
          </p:cNvPr>
          <p:cNvSpPr txBox="1"/>
          <p:nvPr/>
        </p:nvSpPr>
        <p:spPr>
          <a:xfrm>
            <a:off x="3098993" y="2729845"/>
            <a:ext cx="6782947" cy="369332"/>
          </a:xfrm>
          <a:prstGeom prst="rect">
            <a:avLst/>
          </a:prstGeom>
          <a:solidFill>
            <a:srgbClr val="FFFF00"/>
          </a:solidFill>
          <a:ln w="15875">
            <a:solidFill>
              <a:schemeClr val="tx1"/>
            </a:solidFill>
          </a:ln>
        </p:spPr>
        <p:txBody>
          <a:bodyPr wrap="none" rtlCol="0">
            <a:spAutoFit/>
          </a:bodyPr>
          <a:lstStyle/>
          <a:p>
            <a:r>
              <a:rPr lang="en-IN" b="0" i="0" dirty="0">
                <a:solidFill>
                  <a:srgbClr val="212529"/>
                </a:solidFill>
                <a:effectLst/>
                <a:latin typeface="Inter"/>
              </a:rPr>
              <a:t>6) Create a SAS token which is valid for next 2 days to access your files.</a:t>
            </a:r>
          </a:p>
        </p:txBody>
      </p:sp>
    </p:spTree>
    <p:extLst>
      <p:ext uri="{BB962C8B-B14F-4D97-AF65-F5344CB8AC3E}">
        <p14:creationId xmlns:p14="http://schemas.microsoft.com/office/powerpoint/2010/main" val="24340234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587984-8863-400F-85EA-9FE65539E5F1}"/>
              </a:ext>
            </a:extLst>
          </p:cNvPr>
          <p:cNvPicPr>
            <a:picLocks noChangeAspect="1"/>
          </p:cNvPicPr>
          <p:nvPr/>
        </p:nvPicPr>
        <p:blipFill rotWithShape="1">
          <a:blip r:embed="rId2"/>
          <a:srcRect l="876" t="12174" r="24759" b="7825"/>
          <a:stretch/>
        </p:blipFill>
        <p:spPr>
          <a:xfrm>
            <a:off x="154303" y="70055"/>
            <a:ext cx="9991645" cy="6717890"/>
          </a:xfrm>
          <a:prstGeom prst="rect">
            <a:avLst/>
          </a:prstGeom>
          <a:ln w="15875">
            <a:solidFill>
              <a:schemeClr val="tx1"/>
            </a:solidFill>
          </a:ln>
        </p:spPr>
      </p:pic>
      <p:sp>
        <p:nvSpPr>
          <p:cNvPr id="5" name="Rectangle 4">
            <a:extLst>
              <a:ext uri="{FF2B5EF4-FFF2-40B4-BE49-F238E27FC236}">
                <a16:creationId xmlns:a16="http://schemas.microsoft.com/office/drawing/2014/main" id="{3D7F17DA-4A68-4F13-ACA1-947EFAF9DC05}"/>
              </a:ext>
            </a:extLst>
          </p:cNvPr>
          <p:cNvSpPr/>
          <p:nvPr/>
        </p:nvSpPr>
        <p:spPr>
          <a:xfrm>
            <a:off x="154303" y="4072816"/>
            <a:ext cx="2053876" cy="24019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4D52D768-91C6-4589-9E51-B1FD2F7D3597}"/>
              </a:ext>
            </a:extLst>
          </p:cNvPr>
          <p:cNvSpPr/>
          <p:nvPr/>
        </p:nvSpPr>
        <p:spPr>
          <a:xfrm>
            <a:off x="2494293" y="940509"/>
            <a:ext cx="550464" cy="230466"/>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374BEF8B-8F1C-4454-8A9D-C3C4FE354192}"/>
              </a:ext>
            </a:extLst>
          </p:cNvPr>
          <p:cNvSpPr/>
          <p:nvPr/>
        </p:nvSpPr>
        <p:spPr>
          <a:xfrm>
            <a:off x="2474836" y="3217989"/>
            <a:ext cx="7671111" cy="452993"/>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67F0A845-5A3C-4BDC-BB7C-6F927E0E537F}"/>
              </a:ext>
            </a:extLst>
          </p:cNvPr>
          <p:cNvSpPr/>
          <p:nvPr/>
        </p:nvSpPr>
        <p:spPr>
          <a:xfrm>
            <a:off x="2533205" y="6521187"/>
            <a:ext cx="2194438" cy="218118"/>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3854092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E1B9F1E-4E56-470F-8A06-A7F5E2623A8A}"/>
              </a:ext>
            </a:extLst>
          </p:cNvPr>
          <p:cNvPicPr>
            <a:picLocks noChangeAspect="1"/>
          </p:cNvPicPr>
          <p:nvPr/>
        </p:nvPicPr>
        <p:blipFill rotWithShape="1">
          <a:blip r:embed="rId2"/>
          <a:srcRect l="17814" t="67101" r="1932" b="7681"/>
          <a:stretch/>
        </p:blipFill>
        <p:spPr>
          <a:xfrm>
            <a:off x="138937" y="158603"/>
            <a:ext cx="11971999" cy="2351162"/>
          </a:xfrm>
          <a:prstGeom prst="rect">
            <a:avLst/>
          </a:prstGeom>
          <a:ln w="15875">
            <a:solidFill>
              <a:schemeClr val="tx1"/>
            </a:solidFill>
          </a:ln>
        </p:spPr>
      </p:pic>
    </p:spTree>
    <p:extLst>
      <p:ext uri="{BB962C8B-B14F-4D97-AF65-F5344CB8AC3E}">
        <p14:creationId xmlns:p14="http://schemas.microsoft.com/office/powerpoint/2010/main" val="10333551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A209900-485D-45CE-B5CD-7FA67AA86128}"/>
              </a:ext>
            </a:extLst>
          </p:cNvPr>
          <p:cNvSpPr txBox="1"/>
          <p:nvPr/>
        </p:nvSpPr>
        <p:spPr>
          <a:xfrm>
            <a:off x="5028752" y="2548647"/>
            <a:ext cx="2134495" cy="584775"/>
          </a:xfrm>
          <a:prstGeom prst="rect">
            <a:avLst/>
          </a:prstGeom>
          <a:noFill/>
        </p:spPr>
        <p:txBody>
          <a:bodyPr wrap="none" rtlCol="0">
            <a:spAutoFit/>
          </a:bodyPr>
          <a:lstStyle/>
          <a:p>
            <a:r>
              <a:rPr lang="en-IN" sz="3200" dirty="0"/>
              <a:t>Access Keys</a:t>
            </a:r>
          </a:p>
        </p:txBody>
      </p:sp>
    </p:spTree>
    <p:extLst>
      <p:ext uri="{BB962C8B-B14F-4D97-AF65-F5344CB8AC3E}">
        <p14:creationId xmlns:p14="http://schemas.microsoft.com/office/powerpoint/2010/main" val="19936270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420E000-95E2-4470-A3A6-CC2739F3E622}"/>
              </a:ext>
            </a:extLst>
          </p:cNvPr>
          <p:cNvPicPr>
            <a:picLocks noChangeAspect="1"/>
          </p:cNvPicPr>
          <p:nvPr/>
        </p:nvPicPr>
        <p:blipFill rotWithShape="1">
          <a:blip r:embed="rId2"/>
          <a:srcRect l="694" t="30000" r="55738" b="22464"/>
          <a:stretch/>
        </p:blipFill>
        <p:spPr>
          <a:xfrm>
            <a:off x="198782" y="168965"/>
            <a:ext cx="7184512" cy="4899210"/>
          </a:xfrm>
          <a:prstGeom prst="rect">
            <a:avLst/>
          </a:prstGeom>
          <a:ln w="15875">
            <a:solidFill>
              <a:schemeClr val="tx1"/>
            </a:solidFill>
          </a:ln>
        </p:spPr>
      </p:pic>
      <p:sp>
        <p:nvSpPr>
          <p:cNvPr id="6" name="Rectangle 5">
            <a:extLst>
              <a:ext uri="{FF2B5EF4-FFF2-40B4-BE49-F238E27FC236}">
                <a16:creationId xmlns:a16="http://schemas.microsoft.com/office/drawing/2014/main" id="{A7B71602-F437-4FA9-94FD-D215F8DC99EC}"/>
              </a:ext>
            </a:extLst>
          </p:cNvPr>
          <p:cNvSpPr/>
          <p:nvPr/>
        </p:nvSpPr>
        <p:spPr>
          <a:xfrm>
            <a:off x="189054" y="3064214"/>
            <a:ext cx="978265" cy="1284051"/>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7BA9B580-205D-437F-85B7-9286DE4B26BE}"/>
              </a:ext>
            </a:extLst>
          </p:cNvPr>
          <p:cNvSpPr/>
          <p:nvPr/>
        </p:nvSpPr>
        <p:spPr>
          <a:xfrm>
            <a:off x="574918" y="159238"/>
            <a:ext cx="2849218" cy="307690"/>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4FC3BD3B-BBEE-4AD6-A9C0-3D6694AD53E7}"/>
              </a:ext>
            </a:extLst>
          </p:cNvPr>
          <p:cNvSpPr txBox="1"/>
          <p:nvPr/>
        </p:nvSpPr>
        <p:spPr>
          <a:xfrm>
            <a:off x="1930308" y="4610448"/>
            <a:ext cx="4350037" cy="2161874"/>
          </a:xfrm>
          <a:prstGeom prst="rect">
            <a:avLst/>
          </a:prstGeom>
          <a:solidFill>
            <a:srgbClr val="FFFF00"/>
          </a:solidFill>
          <a:ln>
            <a:solidFill>
              <a:schemeClr val="tx1"/>
            </a:solidFill>
          </a:ln>
        </p:spPr>
        <p:txBody>
          <a:bodyPr wrap="none" rtlCol="0">
            <a:spAutoFit/>
          </a:bodyPr>
          <a:lstStyle/>
          <a:p>
            <a:pPr>
              <a:lnSpc>
                <a:spcPct val="150000"/>
              </a:lnSpc>
            </a:pPr>
            <a:r>
              <a:rPr lang="en-IN" sz="1300" dirty="0"/>
              <a:t>If you have storage account &amp; you have </a:t>
            </a:r>
            <a:r>
              <a:rPr lang="en-IN" sz="1300" b="1" dirty="0"/>
              <a:t>Access keys </a:t>
            </a:r>
            <a:r>
              <a:rPr lang="en-IN" sz="1300" dirty="0"/>
              <a:t>with you,</a:t>
            </a:r>
          </a:p>
          <a:p>
            <a:pPr>
              <a:lnSpc>
                <a:spcPct val="150000"/>
              </a:lnSpc>
            </a:pPr>
            <a:r>
              <a:rPr lang="en-IN" sz="1300" dirty="0"/>
              <a:t>a) it</a:t>
            </a:r>
            <a:r>
              <a:rPr lang="en-IN" sz="1300" b="1" dirty="0"/>
              <a:t> </a:t>
            </a:r>
            <a:r>
              <a:rPr lang="en-IN" sz="1300" dirty="0"/>
              <a:t>means that you can access all below:</a:t>
            </a:r>
          </a:p>
          <a:p>
            <a:pPr>
              <a:lnSpc>
                <a:spcPct val="150000"/>
              </a:lnSpc>
            </a:pPr>
            <a:r>
              <a:rPr lang="en-IN" sz="1300" dirty="0"/>
              <a:t>   - Containers</a:t>
            </a:r>
          </a:p>
          <a:p>
            <a:pPr>
              <a:lnSpc>
                <a:spcPct val="150000"/>
              </a:lnSpc>
            </a:pPr>
            <a:r>
              <a:rPr lang="en-IN" sz="1300" dirty="0"/>
              <a:t>   - File Shares</a:t>
            </a:r>
          </a:p>
          <a:p>
            <a:pPr>
              <a:lnSpc>
                <a:spcPct val="150000"/>
              </a:lnSpc>
            </a:pPr>
            <a:r>
              <a:rPr lang="en-IN" sz="1300" dirty="0"/>
              <a:t>   - Queues</a:t>
            </a:r>
          </a:p>
          <a:p>
            <a:pPr>
              <a:lnSpc>
                <a:spcPct val="150000"/>
              </a:lnSpc>
            </a:pPr>
            <a:r>
              <a:rPr lang="en-IN" sz="1300" dirty="0"/>
              <a:t>   - Tables</a:t>
            </a:r>
          </a:p>
          <a:p>
            <a:pPr>
              <a:lnSpc>
                <a:spcPct val="150000"/>
              </a:lnSpc>
            </a:pPr>
            <a:r>
              <a:rPr lang="en-IN" sz="1300" dirty="0"/>
              <a:t>b) you can create, edit &amp; update.</a:t>
            </a:r>
          </a:p>
        </p:txBody>
      </p:sp>
      <p:sp>
        <p:nvSpPr>
          <p:cNvPr id="9" name="Rectangle 8">
            <a:extLst>
              <a:ext uri="{FF2B5EF4-FFF2-40B4-BE49-F238E27FC236}">
                <a16:creationId xmlns:a16="http://schemas.microsoft.com/office/drawing/2014/main" id="{26B44186-F4E0-4B99-8733-98C6A5B8DD30}"/>
              </a:ext>
            </a:extLst>
          </p:cNvPr>
          <p:cNvSpPr/>
          <p:nvPr/>
        </p:nvSpPr>
        <p:spPr>
          <a:xfrm>
            <a:off x="189054" y="159237"/>
            <a:ext cx="7194240" cy="6613085"/>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1290232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12C8D6A-7B3D-4701-AB66-6C700DE68C3F}"/>
              </a:ext>
            </a:extLst>
          </p:cNvPr>
          <p:cNvPicPr>
            <a:picLocks noChangeAspect="1"/>
          </p:cNvPicPr>
          <p:nvPr/>
        </p:nvPicPr>
        <p:blipFill rotWithShape="1">
          <a:blip r:embed="rId2"/>
          <a:srcRect l="604" t="23623" r="46679" b="20435"/>
          <a:stretch/>
        </p:blipFill>
        <p:spPr>
          <a:xfrm>
            <a:off x="228388" y="209567"/>
            <a:ext cx="8528277" cy="5656212"/>
          </a:xfrm>
          <a:prstGeom prst="rect">
            <a:avLst/>
          </a:prstGeom>
          <a:ln w="15875">
            <a:solidFill>
              <a:schemeClr val="tx1"/>
            </a:solidFill>
          </a:ln>
        </p:spPr>
      </p:pic>
      <p:sp>
        <p:nvSpPr>
          <p:cNvPr id="4" name="Rectangle 3">
            <a:extLst>
              <a:ext uri="{FF2B5EF4-FFF2-40B4-BE49-F238E27FC236}">
                <a16:creationId xmlns:a16="http://schemas.microsoft.com/office/drawing/2014/main" id="{15075E6A-0BF4-403A-BFB9-BDC4A216023E}"/>
              </a:ext>
            </a:extLst>
          </p:cNvPr>
          <p:cNvSpPr/>
          <p:nvPr/>
        </p:nvSpPr>
        <p:spPr>
          <a:xfrm>
            <a:off x="2870644" y="3651469"/>
            <a:ext cx="4901755" cy="190958"/>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473D8A16-07A7-48A4-9342-E92C04056765}"/>
              </a:ext>
            </a:extLst>
          </p:cNvPr>
          <p:cNvSpPr/>
          <p:nvPr/>
        </p:nvSpPr>
        <p:spPr>
          <a:xfrm>
            <a:off x="2870644" y="5350566"/>
            <a:ext cx="4901755" cy="190958"/>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F7108F1F-142C-424B-B289-A005DF4DC4C7}"/>
              </a:ext>
            </a:extLst>
          </p:cNvPr>
          <p:cNvSpPr/>
          <p:nvPr/>
        </p:nvSpPr>
        <p:spPr>
          <a:xfrm>
            <a:off x="218661" y="1873951"/>
            <a:ext cx="1094574" cy="275862"/>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6057652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A209900-485D-45CE-B5CD-7FA67AA86128}"/>
              </a:ext>
            </a:extLst>
          </p:cNvPr>
          <p:cNvSpPr txBox="1"/>
          <p:nvPr/>
        </p:nvSpPr>
        <p:spPr>
          <a:xfrm>
            <a:off x="153542" y="131508"/>
            <a:ext cx="1747786" cy="276999"/>
          </a:xfrm>
          <a:prstGeom prst="rect">
            <a:avLst/>
          </a:prstGeom>
          <a:solidFill>
            <a:srgbClr val="FFFF00"/>
          </a:solidFill>
          <a:ln>
            <a:solidFill>
              <a:schemeClr val="tx1"/>
            </a:solidFill>
          </a:ln>
        </p:spPr>
        <p:txBody>
          <a:bodyPr wrap="none" rtlCol="0">
            <a:spAutoFit/>
          </a:bodyPr>
          <a:lstStyle/>
          <a:p>
            <a:r>
              <a:rPr lang="en-IN" sz="1200" dirty="0"/>
              <a:t>1) Why two Access Keys?</a:t>
            </a:r>
          </a:p>
        </p:txBody>
      </p:sp>
      <p:pic>
        <p:nvPicPr>
          <p:cNvPr id="4" name="Picture 3">
            <a:extLst>
              <a:ext uri="{FF2B5EF4-FFF2-40B4-BE49-F238E27FC236}">
                <a16:creationId xmlns:a16="http://schemas.microsoft.com/office/drawing/2014/main" id="{4ED26297-FE5A-46B0-BFD2-EA14108F15E4}"/>
              </a:ext>
            </a:extLst>
          </p:cNvPr>
          <p:cNvPicPr>
            <a:picLocks noChangeAspect="1"/>
          </p:cNvPicPr>
          <p:nvPr/>
        </p:nvPicPr>
        <p:blipFill rotWithShape="1">
          <a:blip r:embed="rId2"/>
          <a:srcRect l="17051" t="30638" r="37914" b="23405"/>
          <a:stretch/>
        </p:blipFill>
        <p:spPr>
          <a:xfrm>
            <a:off x="153542" y="707268"/>
            <a:ext cx="4289149" cy="2735600"/>
          </a:xfrm>
          <a:prstGeom prst="rect">
            <a:avLst/>
          </a:prstGeom>
          <a:ln w="15875">
            <a:solidFill>
              <a:schemeClr val="tx1"/>
            </a:solidFill>
          </a:ln>
        </p:spPr>
      </p:pic>
      <p:sp>
        <p:nvSpPr>
          <p:cNvPr id="3" name="TextBox 2">
            <a:extLst>
              <a:ext uri="{FF2B5EF4-FFF2-40B4-BE49-F238E27FC236}">
                <a16:creationId xmlns:a16="http://schemas.microsoft.com/office/drawing/2014/main" id="{3195D0E4-A5E0-4F7E-9568-86420C91121D}"/>
              </a:ext>
            </a:extLst>
          </p:cNvPr>
          <p:cNvSpPr txBox="1"/>
          <p:nvPr/>
        </p:nvSpPr>
        <p:spPr>
          <a:xfrm>
            <a:off x="153542" y="4403624"/>
            <a:ext cx="3947171" cy="276999"/>
          </a:xfrm>
          <a:prstGeom prst="rect">
            <a:avLst/>
          </a:prstGeom>
          <a:noFill/>
        </p:spPr>
        <p:txBody>
          <a:bodyPr wrap="none" rtlCol="0">
            <a:spAutoFit/>
          </a:bodyPr>
          <a:lstStyle/>
          <a:p>
            <a:r>
              <a:rPr lang="en-IN" sz="1200" dirty="0"/>
              <a:t>Not visible from the portal. You can write down somewhere.</a:t>
            </a:r>
          </a:p>
        </p:txBody>
      </p:sp>
      <p:sp>
        <p:nvSpPr>
          <p:cNvPr id="5" name="TextBox 4">
            <a:extLst>
              <a:ext uri="{FF2B5EF4-FFF2-40B4-BE49-F238E27FC236}">
                <a16:creationId xmlns:a16="http://schemas.microsoft.com/office/drawing/2014/main" id="{7A9DC606-3EB7-431C-9768-6BA880834A63}"/>
              </a:ext>
            </a:extLst>
          </p:cNvPr>
          <p:cNvSpPr txBox="1"/>
          <p:nvPr/>
        </p:nvSpPr>
        <p:spPr>
          <a:xfrm>
            <a:off x="153542" y="3978833"/>
            <a:ext cx="7172733" cy="276999"/>
          </a:xfrm>
          <a:prstGeom prst="rect">
            <a:avLst/>
          </a:prstGeom>
          <a:solidFill>
            <a:srgbClr val="FFFF00"/>
          </a:solidFill>
          <a:ln>
            <a:solidFill>
              <a:schemeClr val="tx1"/>
            </a:solidFill>
          </a:ln>
        </p:spPr>
        <p:txBody>
          <a:bodyPr wrap="none" rtlCol="0">
            <a:spAutoFit/>
          </a:bodyPr>
          <a:lstStyle/>
          <a:p>
            <a:r>
              <a:rPr lang="en-IN" sz="1200" dirty="0"/>
              <a:t>2) What connections are made with key1 so that we can make sure that none of the applications using that key?</a:t>
            </a:r>
          </a:p>
        </p:txBody>
      </p:sp>
    </p:spTree>
    <p:extLst>
      <p:ext uri="{BB962C8B-B14F-4D97-AF65-F5344CB8AC3E}">
        <p14:creationId xmlns:p14="http://schemas.microsoft.com/office/powerpoint/2010/main" val="29998250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2562DD6-5DAA-40BD-AE82-7F37966BABBA}"/>
              </a:ext>
            </a:extLst>
          </p:cNvPr>
          <p:cNvSpPr txBox="1"/>
          <p:nvPr/>
        </p:nvSpPr>
        <p:spPr>
          <a:xfrm>
            <a:off x="119459" y="129396"/>
            <a:ext cx="3220818" cy="276999"/>
          </a:xfrm>
          <a:prstGeom prst="rect">
            <a:avLst/>
          </a:prstGeom>
          <a:solidFill>
            <a:srgbClr val="FFFF00"/>
          </a:solidFill>
        </p:spPr>
        <p:txBody>
          <a:bodyPr wrap="none" rtlCol="0">
            <a:spAutoFit/>
          </a:bodyPr>
          <a:lstStyle/>
          <a:p>
            <a:r>
              <a:rPr lang="en-IN" sz="1200" dirty="0"/>
              <a:t>3) How will come to know expiry of Access keys?</a:t>
            </a:r>
          </a:p>
        </p:txBody>
      </p:sp>
      <p:sp>
        <p:nvSpPr>
          <p:cNvPr id="3" name="TextBox 2">
            <a:extLst>
              <a:ext uri="{FF2B5EF4-FFF2-40B4-BE49-F238E27FC236}">
                <a16:creationId xmlns:a16="http://schemas.microsoft.com/office/drawing/2014/main" id="{73F22FEC-E264-4C56-BE62-C163F88A20B8}"/>
              </a:ext>
            </a:extLst>
          </p:cNvPr>
          <p:cNvSpPr txBox="1"/>
          <p:nvPr/>
        </p:nvSpPr>
        <p:spPr>
          <a:xfrm>
            <a:off x="309240" y="467950"/>
            <a:ext cx="11763301" cy="1028423"/>
          </a:xfrm>
          <a:prstGeom prst="rect">
            <a:avLst/>
          </a:prstGeom>
          <a:noFill/>
        </p:spPr>
        <p:txBody>
          <a:bodyPr wrap="square" rtlCol="0">
            <a:spAutoFit/>
          </a:bodyPr>
          <a:lstStyle/>
          <a:p>
            <a:pPr>
              <a:lnSpc>
                <a:spcPct val="150000"/>
              </a:lnSpc>
            </a:pPr>
            <a:r>
              <a:rPr lang="en-IN" sz="1400" dirty="0"/>
              <a:t>We don’t have notification method in Azure. We have to maintain on our own.</a:t>
            </a:r>
          </a:p>
          <a:p>
            <a:pPr>
              <a:lnSpc>
                <a:spcPct val="150000"/>
              </a:lnSpc>
            </a:pPr>
            <a:r>
              <a:rPr lang="en-IN" sz="1400" b="1" dirty="0"/>
              <a:t>Case 1: </a:t>
            </a:r>
            <a:r>
              <a:rPr lang="en-IN" sz="1400" dirty="0"/>
              <a:t>All pipelines working fine today and suddenly one day suddenly pipeline broken and not working at all. Once dig into the issue you will come to know that Linked Service (or) connection got lost. Because Access key got lost.</a:t>
            </a:r>
          </a:p>
        </p:txBody>
      </p:sp>
    </p:spTree>
    <p:extLst>
      <p:ext uri="{BB962C8B-B14F-4D97-AF65-F5344CB8AC3E}">
        <p14:creationId xmlns:p14="http://schemas.microsoft.com/office/powerpoint/2010/main" val="42216360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A209900-485D-45CE-B5CD-7FA67AA86128}"/>
              </a:ext>
            </a:extLst>
          </p:cNvPr>
          <p:cNvSpPr txBox="1"/>
          <p:nvPr/>
        </p:nvSpPr>
        <p:spPr>
          <a:xfrm>
            <a:off x="5084248" y="2393005"/>
            <a:ext cx="2023503" cy="584775"/>
          </a:xfrm>
          <a:prstGeom prst="rect">
            <a:avLst/>
          </a:prstGeom>
          <a:noFill/>
        </p:spPr>
        <p:txBody>
          <a:bodyPr wrap="none" rtlCol="0">
            <a:spAutoFit/>
          </a:bodyPr>
          <a:lstStyle/>
          <a:p>
            <a:r>
              <a:rPr lang="en-IN" sz="3200" dirty="0"/>
              <a:t>SAS Tokens</a:t>
            </a:r>
          </a:p>
        </p:txBody>
      </p:sp>
      <p:sp>
        <p:nvSpPr>
          <p:cNvPr id="3" name="TextBox 2">
            <a:extLst>
              <a:ext uri="{FF2B5EF4-FFF2-40B4-BE49-F238E27FC236}">
                <a16:creationId xmlns:a16="http://schemas.microsoft.com/office/drawing/2014/main" id="{80AD752B-815E-4642-AE81-14AFFC491F36}"/>
              </a:ext>
            </a:extLst>
          </p:cNvPr>
          <p:cNvSpPr txBox="1"/>
          <p:nvPr/>
        </p:nvSpPr>
        <p:spPr>
          <a:xfrm>
            <a:off x="437745" y="3832698"/>
            <a:ext cx="8526950" cy="369332"/>
          </a:xfrm>
          <a:prstGeom prst="rect">
            <a:avLst/>
          </a:prstGeom>
          <a:noFill/>
        </p:spPr>
        <p:txBody>
          <a:bodyPr wrap="none" rtlCol="0">
            <a:spAutoFit/>
          </a:bodyPr>
          <a:lstStyle/>
          <a:p>
            <a:r>
              <a:rPr lang="en-IN" dirty="0"/>
              <a:t>We can create n number of SAS tokens. But we can’t track how many SAS tokens created.</a:t>
            </a:r>
          </a:p>
        </p:txBody>
      </p:sp>
    </p:spTree>
    <p:extLst>
      <p:ext uri="{BB962C8B-B14F-4D97-AF65-F5344CB8AC3E}">
        <p14:creationId xmlns:p14="http://schemas.microsoft.com/office/powerpoint/2010/main" val="39374990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9DFBA11-ED51-46E6-977A-393932059F81}"/>
              </a:ext>
            </a:extLst>
          </p:cNvPr>
          <p:cNvPicPr>
            <a:picLocks noChangeAspect="1"/>
          </p:cNvPicPr>
          <p:nvPr/>
        </p:nvPicPr>
        <p:blipFill rotWithShape="1">
          <a:blip r:embed="rId2"/>
          <a:srcRect l="828" t="23120" r="25148" b="22837"/>
          <a:stretch/>
        </p:blipFill>
        <p:spPr>
          <a:xfrm>
            <a:off x="223735" y="223735"/>
            <a:ext cx="9931941" cy="4531819"/>
          </a:xfrm>
          <a:prstGeom prst="rect">
            <a:avLst/>
          </a:prstGeom>
          <a:ln w="15875">
            <a:solidFill>
              <a:schemeClr val="tx1"/>
            </a:solidFill>
          </a:ln>
        </p:spPr>
      </p:pic>
      <p:sp>
        <p:nvSpPr>
          <p:cNvPr id="4" name="Rectangle 3">
            <a:extLst>
              <a:ext uri="{FF2B5EF4-FFF2-40B4-BE49-F238E27FC236}">
                <a16:creationId xmlns:a16="http://schemas.microsoft.com/office/drawing/2014/main" id="{E16B05F9-46B6-4A1D-8CF2-C9009613E6B3}"/>
              </a:ext>
            </a:extLst>
          </p:cNvPr>
          <p:cNvSpPr/>
          <p:nvPr/>
        </p:nvSpPr>
        <p:spPr>
          <a:xfrm>
            <a:off x="214007" y="3556836"/>
            <a:ext cx="1682886" cy="266134"/>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9547701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4F2EC7-514E-4041-AD49-B4941F68C54D}"/>
              </a:ext>
            </a:extLst>
          </p:cNvPr>
          <p:cNvPicPr>
            <a:picLocks noChangeAspect="1"/>
          </p:cNvPicPr>
          <p:nvPr/>
        </p:nvPicPr>
        <p:blipFill rotWithShape="1">
          <a:blip r:embed="rId2"/>
          <a:srcRect l="8665" t="33478" r="40973" b="42754"/>
          <a:stretch/>
        </p:blipFill>
        <p:spPr>
          <a:xfrm>
            <a:off x="208296" y="2704500"/>
            <a:ext cx="7509753" cy="2215107"/>
          </a:xfrm>
          <a:prstGeom prst="rect">
            <a:avLst/>
          </a:prstGeom>
          <a:ln w="15875">
            <a:solidFill>
              <a:schemeClr val="tx1"/>
            </a:solidFill>
          </a:ln>
        </p:spPr>
      </p:pic>
      <p:pic>
        <p:nvPicPr>
          <p:cNvPr id="4" name="Picture 3">
            <a:extLst>
              <a:ext uri="{FF2B5EF4-FFF2-40B4-BE49-F238E27FC236}">
                <a16:creationId xmlns:a16="http://schemas.microsoft.com/office/drawing/2014/main" id="{13796E51-2783-4395-95A3-6FD8949FFCF0}"/>
              </a:ext>
            </a:extLst>
          </p:cNvPr>
          <p:cNvPicPr>
            <a:picLocks noChangeAspect="1"/>
          </p:cNvPicPr>
          <p:nvPr/>
        </p:nvPicPr>
        <p:blipFill rotWithShape="1">
          <a:blip r:embed="rId3"/>
          <a:srcRect l="18881" t="48989" r="25148" b="22837"/>
          <a:stretch/>
        </p:blipFill>
        <p:spPr>
          <a:xfrm>
            <a:off x="208297" y="194553"/>
            <a:ext cx="7509753" cy="2362550"/>
          </a:xfrm>
          <a:prstGeom prst="rect">
            <a:avLst/>
          </a:prstGeom>
          <a:ln w="15875">
            <a:solidFill>
              <a:schemeClr val="tx1"/>
            </a:solidFill>
          </a:ln>
        </p:spPr>
      </p:pic>
      <p:sp>
        <p:nvSpPr>
          <p:cNvPr id="5" name="Rectangle 4">
            <a:extLst>
              <a:ext uri="{FF2B5EF4-FFF2-40B4-BE49-F238E27FC236}">
                <a16:creationId xmlns:a16="http://schemas.microsoft.com/office/drawing/2014/main" id="{9C60B966-996A-4B4A-B210-F56C9CF0241F}"/>
              </a:ext>
            </a:extLst>
          </p:cNvPr>
          <p:cNvSpPr/>
          <p:nvPr/>
        </p:nvSpPr>
        <p:spPr>
          <a:xfrm>
            <a:off x="208295" y="385619"/>
            <a:ext cx="2505721" cy="266134"/>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D5FC0642-24A0-497C-8A8F-739FFB935F0C}"/>
              </a:ext>
            </a:extLst>
          </p:cNvPr>
          <p:cNvSpPr/>
          <p:nvPr/>
        </p:nvSpPr>
        <p:spPr>
          <a:xfrm>
            <a:off x="208294" y="2950480"/>
            <a:ext cx="2505721" cy="266134"/>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263893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893</TotalTime>
  <Words>205</Words>
  <Application>Microsoft Office PowerPoint</Application>
  <PresentationFormat>Widescreen</PresentationFormat>
  <Paragraphs>17</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Anuganti Suresh (Consultant)</dc:creator>
  <cp:lastModifiedBy>Anuganti Suresh (Consultant)</cp:lastModifiedBy>
  <cp:revision>21</cp:revision>
  <dcterms:created xsi:type="dcterms:W3CDTF">2022-12-29T14:49:23Z</dcterms:created>
  <dcterms:modified xsi:type="dcterms:W3CDTF">2023-01-11T13:19:38Z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9540963-e559-4020-8a90-fe8a502c2801_Enabled">
    <vt:lpwstr>true</vt:lpwstr>
  </property>
  <property fmtid="{D5CDD505-2E9C-101B-9397-08002B2CF9AE}" pid="3" name="MSIP_Label_19540963-e559-4020-8a90-fe8a502c2801_SetDate">
    <vt:lpwstr>2022-12-29T14:49:23Z</vt:lpwstr>
  </property>
  <property fmtid="{D5CDD505-2E9C-101B-9397-08002B2CF9AE}" pid="4" name="MSIP_Label_19540963-e559-4020-8a90-fe8a502c2801_Method">
    <vt:lpwstr>Standard</vt:lpwstr>
  </property>
  <property fmtid="{D5CDD505-2E9C-101B-9397-08002B2CF9AE}" pid="5" name="MSIP_Label_19540963-e559-4020-8a90-fe8a502c2801_Name">
    <vt:lpwstr>19540963-e559-4020-8a90-fe8a502c2801</vt:lpwstr>
  </property>
  <property fmtid="{D5CDD505-2E9C-101B-9397-08002B2CF9AE}" pid="6" name="MSIP_Label_19540963-e559-4020-8a90-fe8a502c2801_SiteId">
    <vt:lpwstr>f25493ae-1c98-41d7-8a33-0be75f5fe603</vt:lpwstr>
  </property>
  <property fmtid="{D5CDD505-2E9C-101B-9397-08002B2CF9AE}" pid="7" name="MSIP_Label_19540963-e559-4020-8a90-fe8a502c2801_ActionId">
    <vt:lpwstr>10c07118-2350-4847-a27a-1f1585a09130</vt:lpwstr>
  </property>
  <property fmtid="{D5CDD505-2E9C-101B-9397-08002B2CF9AE}" pid="8" name="MSIP_Label_19540963-e559-4020-8a90-fe8a502c2801_ContentBits">
    <vt:lpwstr>0</vt:lpwstr>
  </property>
</Properties>
</file>

<file path=docProps/thumbnail.jpeg>
</file>